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6/26/2013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learnzillio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LearnZillion.com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Common Core video lessons for ELA and Math in your LMS. (Schoology used as </a:t>
            </a:r>
            <a:r>
              <a:rPr lang="en-US" smtClean="0"/>
              <a:t>an example)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707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Signing Up. </a:t>
            </a:r>
            <a:r>
              <a:rPr lang="en-US" dirty="0" smtClean="0">
                <a:hlinkClick r:id="rId2"/>
              </a:rPr>
              <a:t>www.Learnzillion.com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86" y="707807"/>
            <a:ext cx="10355294" cy="5933023"/>
          </a:xfrm>
        </p:spPr>
      </p:pic>
    </p:spTree>
    <p:extLst>
      <p:ext uri="{BB962C8B-B14F-4D97-AF65-F5344CB8AC3E}">
        <p14:creationId xmlns:p14="http://schemas.microsoft.com/office/powerpoint/2010/main" val="52747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963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Dashboard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" r="16570" b="30537"/>
          <a:stretch/>
        </p:blipFill>
        <p:spPr>
          <a:xfrm>
            <a:off x="844630" y="982980"/>
            <a:ext cx="10563700" cy="5394959"/>
          </a:xfrm>
        </p:spPr>
      </p:pic>
    </p:spTree>
    <p:extLst>
      <p:ext uri="{BB962C8B-B14F-4D97-AF65-F5344CB8AC3E}">
        <p14:creationId xmlns:p14="http://schemas.microsoft.com/office/powerpoint/2010/main" val="69041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698" y="0"/>
            <a:ext cx="10058400" cy="730667"/>
          </a:xfrm>
        </p:spPr>
        <p:txBody>
          <a:bodyPr/>
          <a:lstStyle/>
          <a:p>
            <a:r>
              <a:rPr lang="en-US" dirty="0" smtClean="0"/>
              <a:t>Lesson Exploration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20" r="14846" b="3698"/>
          <a:stretch/>
        </p:blipFill>
        <p:spPr>
          <a:xfrm>
            <a:off x="743236" y="730667"/>
            <a:ext cx="10595324" cy="5554980"/>
          </a:xfrm>
        </p:spPr>
      </p:pic>
    </p:spTree>
    <p:extLst>
      <p:ext uri="{BB962C8B-B14F-4D97-AF65-F5344CB8AC3E}">
        <p14:creationId xmlns:p14="http://schemas.microsoft.com/office/powerpoint/2010/main" val="31750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39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Getting your “Quick Code”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r="24766"/>
          <a:stretch/>
        </p:blipFill>
        <p:spPr>
          <a:xfrm>
            <a:off x="1097280" y="925830"/>
            <a:ext cx="10058400" cy="5680710"/>
          </a:xfrm>
        </p:spPr>
      </p:pic>
    </p:spTree>
    <p:extLst>
      <p:ext uri="{BB962C8B-B14F-4D97-AF65-F5344CB8AC3E}">
        <p14:creationId xmlns:p14="http://schemas.microsoft.com/office/powerpoint/2010/main" val="2445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425" y="1"/>
            <a:ext cx="10058400" cy="7086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Quick Code Screen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9" t="4680" r="8309" b="20308"/>
          <a:stretch/>
        </p:blipFill>
        <p:spPr>
          <a:xfrm>
            <a:off x="617220" y="708660"/>
            <a:ext cx="11052810" cy="5909309"/>
          </a:xfrm>
        </p:spPr>
      </p:pic>
    </p:spTree>
    <p:extLst>
      <p:ext uri="{BB962C8B-B14F-4D97-AF65-F5344CB8AC3E}">
        <p14:creationId xmlns:p14="http://schemas.microsoft.com/office/powerpoint/2010/main" val="29808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6849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Assignment on Schoology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3" r="5361" b="16046"/>
          <a:stretch/>
        </p:blipFill>
        <p:spPr>
          <a:xfrm>
            <a:off x="617219" y="684947"/>
            <a:ext cx="11029951" cy="5955883"/>
          </a:xfrm>
        </p:spPr>
      </p:pic>
    </p:spTree>
    <p:extLst>
      <p:ext uri="{BB962C8B-B14F-4D97-AF65-F5344CB8AC3E}">
        <p14:creationId xmlns:p14="http://schemas.microsoft.com/office/powerpoint/2010/main" val="204221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850" y="0"/>
            <a:ext cx="10058400" cy="6735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 Enters Quick Code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/>
          <a:stretch/>
        </p:blipFill>
        <p:spPr>
          <a:xfrm>
            <a:off x="480059" y="662940"/>
            <a:ext cx="10972801" cy="5897880"/>
          </a:xfrm>
        </p:spPr>
      </p:pic>
    </p:spTree>
    <p:extLst>
      <p:ext uri="{BB962C8B-B14F-4D97-AF65-F5344CB8AC3E}">
        <p14:creationId xmlns:p14="http://schemas.microsoft.com/office/powerpoint/2010/main" val="22581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639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 View of Assignment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78" y="925830"/>
            <a:ext cx="11227091" cy="5715000"/>
          </a:xfrm>
        </p:spPr>
      </p:pic>
    </p:spTree>
    <p:extLst>
      <p:ext uri="{BB962C8B-B14F-4D97-AF65-F5344CB8AC3E}">
        <p14:creationId xmlns:p14="http://schemas.microsoft.com/office/powerpoint/2010/main" val="31084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</TotalTime>
  <Words>50</Words>
  <Application>Microsoft Office PowerPoint</Application>
  <PresentationFormat>Widescreen</PresentationFormat>
  <Paragraphs>10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LearnZillion.com </vt:lpstr>
      <vt:lpstr>Signing Up. www.Learnzillion.com </vt:lpstr>
      <vt:lpstr>Your Dashboard </vt:lpstr>
      <vt:lpstr>Lesson Exploration </vt:lpstr>
      <vt:lpstr>Getting your “Quick Code” </vt:lpstr>
      <vt:lpstr>The Quick Code Screen </vt:lpstr>
      <vt:lpstr>Assignment on Schoology </vt:lpstr>
      <vt:lpstr>Student Enters Quick Code </vt:lpstr>
      <vt:lpstr>Student View of Assignment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LearnZillion.com</dc:title>
  <dc:creator>Will Demke</dc:creator>
  <cp:lastModifiedBy>Will Demke</cp:lastModifiedBy>
  <cp:revision>3</cp:revision>
  <dcterms:created xsi:type="dcterms:W3CDTF">2013-06-26T19:05:24Z</dcterms:created>
  <dcterms:modified xsi:type="dcterms:W3CDTF">2013-06-26T19:28:42Z</dcterms:modified>
</cp:coreProperties>
</file>